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Mukta Light"/>
      <p:regular r:id="rId20"/>
    </p:embeddedFont>
    <p:embeddedFont>
      <p:font typeface="Mukta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0142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Application of Web Services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4331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have become an integral part of modern software development, enabling seamless integration, data exchange, and cross-platform compatibility. This presentation explores the various applications and benefits of implementing web services in diverse business scenarios.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91466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92228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896213"/>
            <a:ext cx="209526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Ujjwal Singh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42975"/>
            <a:ext cx="65514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Web Services?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2767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2389823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2767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Standardized Communication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110627"/>
            <a:ext cx="278237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use standardized protocols like SOAP, REST, and JSON to enable interoperable machine-to-machine interaction over a network.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2767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2389823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2767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Service-Oriented Architecture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110627"/>
            <a:ext cx="278237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are the building blocks of a service-oriented architecture, where applications are composed of loosely coupled, reusable services.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00539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6118503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6005393"/>
            <a:ext cx="31386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Platform Independence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49640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allow different software systems, running on various platforms, to communicate and exchange data seamlessly.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975217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Common Web Service Architectures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514576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SOAP (Simple Object Access Protocol)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SOAP is a protocol that uses XML to define the message format and message processing rules. It is often used in enterprise-level applications that require more robust security and reliability.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570208"/>
            <a:ext cx="512766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REST (Representational State Transfer)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159925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REST is an architectural style that uses HTTP methods to perform operations on resources. It is lightweight, scalable, and well-suited for web-based applications and mobile devices.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973" y="728186"/>
            <a:ext cx="7592854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Benefits of Implementing Web Services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61973" y="2291596"/>
            <a:ext cx="3685699" cy="2671286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168" y="2520791"/>
            <a:ext cx="246221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Interoperability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91168" y="2961442"/>
            <a:ext cx="3227308" cy="1772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enable seamless communication between different software systems, regardless of their underlying platforms or programming languages.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247" y="2291596"/>
            <a:ext cx="3685699" cy="2671286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8443" y="2520791"/>
            <a:ext cx="246221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Reusability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98443" y="2961442"/>
            <a:ext cx="3227308" cy="1417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can be easily integrated into multiple applications, reducing development time and costs.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1973" y="5184458"/>
            <a:ext cx="3685699" cy="2316837"/>
          </a:xfrm>
          <a:prstGeom prst="roundRect">
            <a:avLst>
              <a:gd name="adj" fmla="val 4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168" y="5413653"/>
            <a:ext cx="246221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Scalability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91168" y="5854303"/>
            <a:ext cx="3227308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can be easily scaled to handle increasing workloads and user demands.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9247" y="5184458"/>
            <a:ext cx="3685699" cy="2316837"/>
          </a:xfrm>
          <a:prstGeom prst="roundRect">
            <a:avLst>
              <a:gd name="adj" fmla="val 4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8443" y="5413653"/>
            <a:ext cx="246221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Cost-Effectiveness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98443" y="5854303"/>
            <a:ext cx="3227308" cy="1417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Implementing web services can lead to significant cost savings by reducing the need for custom integrations and maintenance.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88" y="671155"/>
            <a:ext cx="6772751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 Cases for Web Services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88" y="1619964"/>
            <a:ext cx="554474" cy="554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2688" y="239625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E-commerce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262688" y="2837259"/>
            <a:ext cx="3629382" cy="141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enable seamless integration between e-commerce platforms, payment gateways, and inventory management systems.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730" y="1619964"/>
            <a:ext cx="554474" cy="554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730" y="239625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Finance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0224730" y="2837259"/>
            <a:ext cx="362938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are used in the financial industry for online banking, stock trading, and financial data aggregation.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8" y="4921925"/>
            <a:ext cx="554474" cy="5544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2688" y="5698212"/>
            <a:ext cx="282749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Enterprise Applications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262688" y="6139220"/>
            <a:ext cx="3629382" cy="141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facilitate data exchange and integration between disparate enterprise systems, such as ERP, CRM, and HR.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730" y="4921925"/>
            <a:ext cx="554474" cy="5544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730" y="569821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Integration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224730" y="6139220"/>
            <a:ext cx="3629382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enable mobile apps to access and leverage data and functionality from backend systems.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976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Web Services Security Considerations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8171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293024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817138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Authentication and Authorization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65105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Ensuring only authorized users and applications can access web services is crucial to prevent unauthorized access.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8171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293024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8171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Encryption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30815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Implementing SSL/TLS encryption protects sensitive data transmitted between web service clients and servers.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507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6263878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6150769"/>
            <a:ext cx="32661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Monitoring and Logging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64178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Continuous monitoring and logging of web service activities helps detect and respond to potential security threats.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548" y="774621"/>
            <a:ext cx="7616904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and Limitations of Web Services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075492" y="2313861"/>
            <a:ext cx="30480" cy="5141119"/>
          </a:xfrm>
          <a:prstGeom prst="roundRect">
            <a:avLst>
              <a:gd name="adj" fmla="val 300654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305699" y="2789396"/>
            <a:ext cx="763548" cy="30480"/>
          </a:xfrm>
          <a:prstGeom prst="roundRect">
            <a:avLst>
              <a:gd name="adj" fmla="val 300654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845284" y="2559248"/>
            <a:ext cx="490895" cy="490895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6260" y="2659261"/>
            <a:ext cx="108823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290763" y="2531983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290763" y="2965847"/>
            <a:ext cx="6089690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Ensuring high performance and low latency for web services can be challenging, especially for applications with real-time requirements.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5699" y="4575810"/>
            <a:ext cx="763548" cy="30480"/>
          </a:xfrm>
          <a:prstGeom prst="roundRect">
            <a:avLst>
              <a:gd name="adj" fmla="val 300654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845284" y="4345662"/>
            <a:ext cx="490895" cy="490895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5661" y="4445675"/>
            <a:ext cx="170140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290763" y="4318397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Complexity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290763" y="4752261"/>
            <a:ext cx="6089690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inherent complexity of web service standards and protocols can make implementation and maintenance more difficult.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5699" y="6362224"/>
            <a:ext cx="763548" cy="30480"/>
          </a:xfrm>
          <a:prstGeom prst="roundRect">
            <a:avLst>
              <a:gd name="adj" fmla="val 300654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845284" y="6132076"/>
            <a:ext cx="490895" cy="490895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6376" y="6232088"/>
            <a:ext cx="168712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290763" y="6104811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Versioning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290763" y="6538674"/>
            <a:ext cx="6089690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Managing the evolution of web services and ensuring backward compatibility can be a significant challenge.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452" y="593527"/>
            <a:ext cx="7633097" cy="1199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Best Practices for Web Service Development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2" y="2116455"/>
            <a:ext cx="1079302" cy="17268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8484" y="2332315"/>
            <a:ext cx="240280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Architectural Design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158484" y="2761536"/>
            <a:ext cx="623006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Carefully plan the overall architecture and design of your web services to ensure scalability, maintainability, and reusability.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52" y="3843337"/>
            <a:ext cx="1079302" cy="18967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8484" y="4059198"/>
            <a:ext cx="2398514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Robust Testing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158484" y="4488418"/>
            <a:ext cx="6230064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comprehensive testing strategies, including unit tests, integration tests, and end-to-end tests, to ensure the reliability of your web services.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52" y="5740122"/>
            <a:ext cx="1079302" cy="18967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8484" y="5955983"/>
            <a:ext cx="299382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Thorough Documentation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158484" y="6385203"/>
            <a:ext cx="6230064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 clear and detailed documentation for your web services, covering API specifications, usage examples, and troubleshooting guides.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53723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59331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services have become a vital component of modern software development, enabling seamless integration, data exchange, and cross-platform compatibility. By understanding the key concepts, architectures, and best practices, organizations can unlock the full potential of web services and drive innovation in their digital transformation journey.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2024-11-02T13:24:11Z</dcterms:created>
  <dcterms:modified xsi:type="dcterms:W3CDTF">2024-11-02T13:24:11Z</dcterms:modified>
</cp:coreProperties>
</file>